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265" r:id="rId9"/>
    <p:sldId id="262" r:id="rId10"/>
    <p:sldId id="261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061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8BEDB52-E9E3-7A35-FD43-13DA74DF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1"/>
          <p:cNvSpPr/>
          <p:nvPr/>
        </p:nvSpPr>
        <p:spPr>
          <a:xfrm>
            <a:off x="521700" y="1449907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Projet</a:t>
            </a:r>
            <a:r>
              <a:rPr lang="en-US" sz="52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5249" b="1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Strix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99670" y="6485170"/>
            <a:ext cx="2975126" cy="1783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Présenté par: </a:t>
            </a:r>
          </a:p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ACCART—MANEN Timothée</a:t>
            </a:r>
          </a:p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et </a:t>
            </a:r>
          </a:p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GRANTE Axel</a:t>
            </a:r>
            <a:endParaRPr lang="en-US" sz="1750" dirty="0"/>
          </a:p>
          <a:p>
            <a:pPr>
              <a:lnSpc>
                <a:spcPts val="2799"/>
              </a:lnSpc>
            </a:pPr>
            <a:endParaRPr lang="en-US" sz="1750" dirty="0"/>
          </a:p>
          <a:p>
            <a:pPr>
              <a:lnSpc>
                <a:spcPts val="2799"/>
              </a:lnSpc>
            </a:pP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33199" y="573095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1"/>
          <p:cNvSpPr/>
          <p:nvPr/>
        </p:nvSpPr>
        <p:spPr>
          <a:xfrm>
            <a:off x="2630102" y="719548"/>
            <a:ext cx="892349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Pistes</a:t>
            </a: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4374" b="1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d’amélioration</a:t>
            </a: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: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653" y="1833679"/>
            <a:ext cx="1110972" cy="199096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512" y="3739872"/>
            <a:ext cx="1110972" cy="1990963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371" y="5658321"/>
            <a:ext cx="1110972" cy="17774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D196A7D-5303-D0BD-09DF-C34DFC1A5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6E51D6D-26E9-029A-4341-091D7781CDD9}"/>
              </a:ext>
            </a:extLst>
          </p:cNvPr>
          <p:cNvSpPr txBox="1"/>
          <p:nvPr/>
        </p:nvSpPr>
        <p:spPr>
          <a:xfrm>
            <a:off x="3296093" y="2041451"/>
            <a:ext cx="5550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Meilleurs composants / moteurs Meilleurs matériaux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25F1D90-DB1B-C3B5-D56A-9C3198A5E14E}"/>
              </a:ext>
            </a:extLst>
          </p:cNvPr>
          <p:cNvSpPr txBox="1"/>
          <p:nvPr/>
        </p:nvSpPr>
        <p:spPr>
          <a:xfrm>
            <a:off x="3657600" y="4284921"/>
            <a:ext cx="3413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Amélioration du 3D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A03FABC-2B16-4D63-8E32-E039454BB007}"/>
              </a:ext>
            </a:extLst>
          </p:cNvPr>
          <p:cNvSpPr txBox="1"/>
          <p:nvPr/>
        </p:nvSpPr>
        <p:spPr>
          <a:xfrm>
            <a:off x="3572540" y="5958477"/>
            <a:ext cx="6209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DU TEMPS !!</a:t>
            </a:r>
          </a:p>
          <a:p>
            <a:r>
              <a:rPr lang="fr-FR" sz="3000" dirty="0">
                <a:solidFill>
                  <a:schemeClr val="bg1"/>
                </a:solidFill>
              </a:rPr>
              <a:t>(Livraisons)</a:t>
            </a:r>
          </a:p>
          <a:p>
            <a:endParaRPr lang="fr-FR" sz="3000" dirty="0">
              <a:solidFill>
                <a:schemeClr val="bg1"/>
              </a:solidFill>
            </a:endParaRP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FE2CAF0C-677E-1E0F-AE38-DFF6EC750D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84B8E72-8A62-8141-C705-23154A19B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953" y="2038753"/>
            <a:ext cx="2414409" cy="241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0633" y="-10633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2121156" y="152940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Sommaire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72879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2498288" y="3728799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070503" y="3805118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Présentation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4285536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du projet</a:t>
            </a:r>
            <a:endParaRPr lang="en-US" sz="2187" dirty="0"/>
          </a:p>
        </p:txBody>
      </p:sp>
      <p:sp>
        <p:nvSpPr>
          <p:cNvPr id="9" name="Shape 6"/>
          <p:cNvSpPr/>
          <p:nvPr/>
        </p:nvSpPr>
        <p:spPr>
          <a:xfrm>
            <a:off x="5733574" y="372879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 7"/>
          <p:cNvSpPr/>
          <p:nvPr/>
        </p:nvSpPr>
        <p:spPr>
          <a:xfrm>
            <a:off x="5883473" y="372698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455688" y="3753178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3D</a:t>
            </a:r>
            <a:endParaRPr lang="en-US" sz="2187" dirty="0"/>
          </a:p>
        </p:txBody>
      </p:sp>
      <p:sp>
        <p:nvSpPr>
          <p:cNvPr id="12" name="Shape 9"/>
          <p:cNvSpPr/>
          <p:nvPr/>
        </p:nvSpPr>
        <p:spPr>
          <a:xfrm>
            <a:off x="9118759" y="372879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9268717" y="3726988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9840873" y="3805118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Electronique</a:t>
            </a:r>
            <a:endParaRPr lang="en-US" sz="2187" dirty="0"/>
          </a:p>
        </p:txBody>
      </p:sp>
      <p:sp>
        <p:nvSpPr>
          <p:cNvPr id="15" name="Shape 12"/>
          <p:cNvSpPr/>
          <p:nvPr/>
        </p:nvSpPr>
        <p:spPr>
          <a:xfrm>
            <a:off x="2348389" y="532596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6" name="Text 13"/>
          <p:cNvSpPr/>
          <p:nvPr/>
        </p:nvSpPr>
        <p:spPr>
          <a:xfrm>
            <a:off x="2498288" y="530929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3055143" y="54023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Programmation</a:t>
            </a:r>
            <a:endParaRPr lang="en-US" sz="2187" dirty="0"/>
          </a:p>
        </p:txBody>
      </p:sp>
      <p:sp>
        <p:nvSpPr>
          <p:cNvPr id="18" name="Shape 15"/>
          <p:cNvSpPr/>
          <p:nvPr/>
        </p:nvSpPr>
        <p:spPr>
          <a:xfrm>
            <a:off x="7426166" y="532596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9" name="Text 16"/>
          <p:cNvSpPr/>
          <p:nvPr/>
        </p:nvSpPr>
        <p:spPr>
          <a:xfrm>
            <a:off x="7576124" y="530929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9ABA9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5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8148399" y="53476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9ABA9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Piste d’amélioration</a:t>
            </a:r>
            <a:endParaRPr lang="en-US" sz="2187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A99F0EF-7430-FB99-2F72-78CE20D37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4082058" y="1115853"/>
            <a:ext cx="64662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Qu’est ce qu’une gimbal ?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973388" y="255636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1123346" y="2506890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811856" y="2595350"/>
            <a:ext cx="297870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Stabilisateur de caméra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4871561"/>
            <a:ext cx="4133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7305F00-6B1F-6E39-D7DE-B17E8E8F7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388" y="3320874"/>
            <a:ext cx="3138011" cy="313801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D9BDEA-AC3E-B960-3C9A-2D894DE17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6F0C7F7-AE4F-4742-1249-81F3092F1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830" y="2506890"/>
            <a:ext cx="2934143" cy="293414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D7E4D57-3D49-60DF-2A24-054CC18D2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830" y="5391108"/>
            <a:ext cx="3402588" cy="249322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267CCB6-E982-3C9B-4266-58EC270D75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4282" y="3451594"/>
            <a:ext cx="2268150" cy="3164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C92F0D5E-36A1-2FB4-5828-DE6A02CFF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27488A1F-4EA5-BF38-C7D4-1862A32E77D6}"/>
              </a:ext>
            </a:extLst>
          </p:cNvPr>
          <p:cNvSpPr/>
          <p:nvPr/>
        </p:nvSpPr>
        <p:spPr>
          <a:xfrm>
            <a:off x="0" y="-144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5" name="Text 2"/>
          <p:cNvSpPr/>
          <p:nvPr/>
        </p:nvSpPr>
        <p:spPr>
          <a:xfrm>
            <a:off x="1338848" y="1713828"/>
            <a:ext cx="278737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Servo </a:t>
            </a:r>
            <a:r>
              <a:rPr lang="en-US" sz="2187" b="1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moteur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353258" y="49664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Brushless</a:t>
            </a:r>
            <a:endParaRPr lang="en-US" sz="2187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FB12279-22B2-899E-C56B-47732A28DC05}"/>
              </a:ext>
            </a:extLst>
          </p:cNvPr>
          <p:cNvSpPr txBox="1"/>
          <p:nvPr/>
        </p:nvSpPr>
        <p:spPr>
          <a:xfrm>
            <a:off x="10173952" y="1700981"/>
            <a:ext cx="154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Stepper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48177DB-DF52-E98F-A95B-6E9189C10D2A}"/>
              </a:ext>
            </a:extLst>
          </p:cNvPr>
          <p:cNvSpPr txBox="1"/>
          <p:nvPr/>
        </p:nvSpPr>
        <p:spPr>
          <a:xfrm>
            <a:off x="10147011" y="5082127"/>
            <a:ext cx="206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Brushed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DD6DD65-37CB-38B7-21D0-ACBFBE52B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88" y="2070313"/>
            <a:ext cx="2779860" cy="23409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9F61959-049A-0B45-E582-E5BB604E1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697" y="2245403"/>
            <a:ext cx="2677124" cy="150337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1DB76E4-0E43-3F3B-4032-5F5C3E63B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091" y="5486515"/>
            <a:ext cx="2681688" cy="196625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FEA987A-5291-416A-E9B2-C0C909785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010" y="5329556"/>
            <a:ext cx="2562003" cy="256200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FD194B0-7528-1EE4-A2C7-9CCCB4302E46}"/>
              </a:ext>
            </a:extLst>
          </p:cNvPr>
          <p:cNvSpPr txBox="1"/>
          <p:nvPr/>
        </p:nvSpPr>
        <p:spPr>
          <a:xfrm>
            <a:off x="4565693" y="665825"/>
            <a:ext cx="4231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dirty="0">
                <a:solidFill>
                  <a:schemeClr val="bg1"/>
                </a:solidFill>
                <a:latin typeface="Nunito"/>
                <a:ea typeface="Nunito"/>
              </a:rPr>
              <a:t>Types de moteur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3B48F4-896A-FEFB-4F9A-76E9CDB4E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C4C4AFE-3B95-F688-B0A3-1197D7DBFC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3204" y="1885647"/>
            <a:ext cx="2710112" cy="271011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782E092-3851-FA51-452C-26927B32DE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3720" y="4906590"/>
            <a:ext cx="3698583" cy="27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3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3230891" y="1157119"/>
            <a:ext cx="71217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3D et problèmes techniques</a:t>
            </a:r>
            <a:endParaRPr lang="en-US" sz="4374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27DE44D-C4E9-60B6-319F-1207B4AFEE8F}"/>
              </a:ext>
            </a:extLst>
          </p:cNvPr>
          <p:cNvSpPr txBox="1"/>
          <p:nvPr/>
        </p:nvSpPr>
        <p:spPr>
          <a:xfrm>
            <a:off x="18883930" y="2096123"/>
            <a:ext cx="143900" cy="298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90CA74-DABA-DF18-8065-7100E194F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915" y="3239650"/>
            <a:ext cx="2866604" cy="248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77242E-9E6E-92AB-DCA0-A7454251E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436" y="2660011"/>
            <a:ext cx="3289527" cy="35169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FC330A6-8653-11DF-3BF0-035665C54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421" y="2438461"/>
            <a:ext cx="2599897" cy="21309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507395-0B4C-BF1A-9CD6-9A8FB5C60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788AF76-B853-F694-94D3-8516EA491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34"/>
          <a:stretch/>
        </p:blipFill>
        <p:spPr bwMode="auto">
          <a:xfrm>
            <a:off x="2052132" y="5299549"/>
            <a:ext cx="2780186" cy="222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4065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Electronique</a:t>
            </a:r>
            <a:endParaRPr lang="en-US" sz="4374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36FC46-E437-61E7-645A-D6ED48318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8D96B10-C329-29A3-0099-D9ABA3CD184B}"/>
              </a:ext>
            </a:extLst>
          </p:cNvPr>
          <p:cNvSpPr txBox="1"/>
          <p:nvPr/>
        </p:nvSpPr>
        <p:spPr>
          <a:xfrm>
            <a:off x="1084762" y="4109472"/>
            <a:ext cx="44016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PCB &amp; Circuit électronique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7910649-6AF5-1C0C-1FEB-61A986E23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846BDC68-E7AB-EADB-98AC-7D012899352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3" descr="Une image contenant Ingénierie électronique, texte, Appareils électroniques, circuit&#10;&#10;Description générée automatiquement">
            <a:extLst>
              <a:ext uri="{FF2B5EF4-FFF2-40B4-BE49-F238E27FC236}">
                <a16:creationId xmlns:a16="http://schemas.microsoft.com/office/drawing/2014/main" id="{FDF06E44-BFCA-7BF4-2539-FC03AFA35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414" y="1126189"/>
            <a:ext cx="9597572" cy="597722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D26078C-8298-7E14-7DE4-71AE970EA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3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7910649-6AF5-1C0C-1FEB-61A986E23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846BDC68-E7AB-EADB-98AC-7D012899352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D7E1FD-CDFF-0973-D51A-446DE6CF2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64579" y="156697"/>
            <a:ext cx="3006650" cy="3648281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5F9049B-5712-E4FB-EB23-E4EF2BF59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341" y="4453790"/>
            <a:ext cx="3588937" cy="328369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3ADC08-B3DA-AB8D-EF9A-AC93EAA64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2941" y="493619"/>
            <a:ext cx="3825738" cy="328369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E95602-B9AD-B20D-D529-0EFD4802E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023330" y="4453790"/>
            <a:ext cx="2825091" cy="332176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DB1EF49-0B5D-0BE1-91B2-194A80977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843" y="579181"/>
            <a:ext cx="4177385" cy="306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E905430-85C0-1019-B0A4-18E6D40C7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543" y="4399850"/>
            <a:ext cx="3457685" cy="325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93983E2-C6EC-3F4E-21F5-45080E126A7D}"/>
              </a:ext>
            </a:extLst>
          </p:cNvPr>
          <p:cNvSpPr txBox="1"/>
          <p:nvPr/>
        </p:nvSpPr>
        <p:spPr>
          <a:xfrm>
            <a:off x="1442320" y="3961674"/>
            <a:ext cx="185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ESP32 </a:t>
            </a:r>
            <a:r>
              <a:rPr lang="fr-FR" dirty="0" err="1">
                <a:solidFill>
                  <a:schemeClr val="bg1"/>
                </a:solidFill>
              </a:rPr>
              <a:t>shield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73D7240-BC19-3EA8-F80D-BC799EA491EE}"/>
              </a:ext>
            </a:extLst>
          </p:cNvPr>
          <p:cNvSpPr txBox="1"/>
          <p:nvPr/>
        </p:nvSpPr>
        <p:spPr>
          <a:xfrm>
            <a:off x="5254814" y="3713132"/>
            <a:ext cx="3083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Gyroscope/</a:t>
            </a:r>
            <a:r>
              <a:rPr lang="fr-FR" dirty="0" err="1">
                <a:solidFill>
                  <a:schemeClr val="bg1"/>
                </a:solidFill>
              </a:rPr>
              <a:t>Acceleromètre</a:t>
            </a:r>
            <a:r>
              <a:rPr lang="fr-FR" dirty="0">
                <a:solidFill>
                  <a:schemeClr val="bg1"/>
                </a:solidFill>
              </a:rPr>
              <a:t> BMI088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CF7EC76-810E-512F-6367-9CB3473E325F}"/>
              </a:ext>
            </a:extLst>
          </p:cNvPr>
          <p:cNvSpPr txBox="1"/>
          <p:nvPr/>
        </p:nvSpPr>
        <p:spPr>
          <a:xfrm>
            <a:off x="10157306" y="3876303"/>
            <a:ext cx="357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Encoder + BLDC driver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0F7922D-36D2-74B9-767F-D80F1002F5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2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20569" y="140481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>
                <a:solidFill>
                  <a:schemeClr val="bg1"/>
                </a:solidFill>
                <a:latin typeface="Nunito"/>
              </a:rPr>
              <a:t>Programmation</a:t>
            </a:r>
            <a:endParaRPr lang="en-US" sz="4374" b="1" dirty="0">
              <a:solidFill>
                <a:schemeClr val="bg1"/>
              </a:solidFill>
              <a:latin typeface="Nunit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671316" y="4892754"/>
            <a:ext cx="43656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7671316" y="5720358"/>
            <a:ext cx="43656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827E6D-31E7-6E0C-4763-C9653ABE1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AEF3F12-A3B6-35EA-DACB-78F6B9DFC739}"/>
              </a:ext>
            </a:extLst>
          </p:cNvPr>
          <p:cNvSpPr txBox="1"/>
          <p:nvPr/>
        </p:nvSpPr>
        <p:spPr>
          <a:xfrm>
            <a:off x="2009553" y="3189767"/>
            <a:ext cx="91333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Asservissement des moteurs</a:t>
            </a:r>
          </a:p>
          <a:p>
            <a:endParaRPr lang="fr-FR" sz="3000" dirty="0">
              <a:solidFill>
                <a:schemeClr val="bg1"/>
              </a:solidFill>
            </a:endParaRPr>
          </a:p>
          <a:p>
            <a:endParaRPr lang="fr-FR" sz="3000" dirty="0">
              <a:solidFill>
                <a:schemeClr val="bg1"/>
              </a:solidFill>
            </a:endParaRPr>
          </a:p>
          <a:p>
            <a:r>
              <a:rPr lang="fr-FR" sz="3000" dirty="0">
                <a:solidFill>
                  <a:schemeClr val="bg1"/>
                </a:solidFill>
              </a:rPr>
              <a:t>Régulateur PI</a:t>
            </a:r>
          </a:p>
          <a:p>
            <a:endParaRPr lang="fr-FR" sz="3000" dirty="0">
              <a:solidFill>
                <a:schemeClr val="bg1"/>
              </a:solidFill>
            </a:endParaRPr>
          </a:p>
          <a:p>
            <a:endParaRPr lang="fr-FR" sz="3000" dirty="0">
              <a:solidFill>
                <a:schemeClr val="bg1"/>
              </a:solidFill>
            </a:endParaRPr>
          </a:p>
          <a:p>
            <a:r>
              <a:rPr lang="fr-FR" sz="3000" dirty="0">
                <a:solidFill>
                  <a:schemeClr val="bg1"/>
                </a:solidFill>
              </a:rPr>
              <a:t>Communication avec l’antenne</a:t>
            </a:r>
          </a:p>
          <a:p>
            <a:endParaRPr lang="fr-FR" sz="3000" dirty="0">
              <a:solidFill>
                <a:schemeClr val="bg1"/>
              </a:solidFill>
            </a:endParaRPr>
          </a:p>
          <a:p>
            <a:r>
              <a:rPr lang="fr-FR" sz="3000" dirty="0">
                <a:solidFill>
                  <a:schemeClr val="bg1"/>
                </a:solidFill>
              </a:rPr>
              <a:t>Calcul d’angle avec le gyroscope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D83CDEC-DDF0-9514-2344-5414C2452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313" y="4013073"/>
            <a:ext cx="5019565" cy="1759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102</Words>
  <Application>Microsoft Office PowerPoint</Application>
  <PresentationFormat>Personnalisé</PresentationFormat>
  <Paragraphs>54</Paragraphs>
  <Slides>10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Nunito</vt:lpstr>
      <vt:lpstr>PT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Philippe Grante</cp:lastModifiedBy>
  <cp:revision>11</cp:revision>
  <dcterms:created xsi:type="dcterms:W3CDTF">2024-03-13T14:56:51Z</dcterms:created>
  <dcterms:modified xsi:type="dcterms:W3CDTF">2024-03-14T09:43:23Z</dcterms:modified>
</cp:coreProperties>
</file>